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B7242-1F65-48AD-85E1-75C931D330A8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0EF11-F65E-440D-8A1F-FD1CE9B64B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0EF11-F65E-440D-8A1F-FD1CE9B64BF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4000" cy="6774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838200"/>
                <a:gridCol w="1143000"/>
                <a:gridCol w="990600"/>
                <a:gridCol w="1143000"/>
                <a:gridCol w="1295400"/>
                <a:gridCol w="76200"/>
                <a:gridCol w="1371600"/>
                <a:gridCol w="1143000"/>
              </a:tblGrid>
              <a:tr h="373677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chemeClr val="accent6"/>
                          </a:solidFill>
                          <a:latin typeface="Calibri"/>
                        </a:rPr>
                        <a:t>Kudumbashree ABCD  MU </a:t>
                      </a:r>
                      <a:r>
                        <a:rPr lang="en-IN" sz="1400" b="1" i="0" u="none" strike="noStrike" dirty="0" smtClean="0">
                          <a:solidFill>
                            <a:schemeClr val="accent6"/>
                          </a:solidFill>
                          <a:latin typeface="Calibri"/>
                        </a:rPr>
                        <a:t>training</a:t>
                      </a:r>
                      <a:r>
                        <a:rPr lang="en-IN" sz="1400" b="1" i="0" u="none" strike="noStrike" baseline="0" dirty="0" smtClean="0">
                          <a:solidFill>
                            <a:schemeClr val="accent6"/>
                          </a:solidFill>
                          <a:latin typeface="Calibri"/>
                        </a:rPr>
                        <a:t> Status as on 13/12/2016</a:t>
                      </a:r>
                      <a:endParaRPr lang="en-IN" sz="1400" b="1" i="0" u="none" strike="noStrike" dirty="0">
                        <a:solidFill>
                          <a:schemeClr val="accent6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39583">
                <a:tc rowSpan="2">
                  <a:txBody>
                    <a:bodyPr/>
                    <a:lstStyle/>
                    <a:p>
                      <a:pPr algn="ctr" fontAlgn="b"/>
                      <a:endParaRPr lang="en-IN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Meeting Conducted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 awareness Programmes Conducted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of ABCD </a:t>
                      </a:r>
                      <a:r>
                        <a:rPr lang="en-IN" sz="14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–MU Groups Identified</a:t>
                      </a:r>
                      <a:endParaRPr lang="en-IN" sz="14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IN" sz="14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No.Of</a:t>
                      </a:r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N" sz="14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Members</a:t>
                      </a:r>
                      <a:endParaRPr lang="en-IN" sz="14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958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Jilla Panchayath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collector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Of Participants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bMU</a:t>
                      </a:r>
                      <a:endParaRPr lang="en-IN" sz="1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IN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cMU</a:t>
                      </a:r>
                      <a:endParaRPr lang="en-IN" sz="1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6593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ThiruvananthapM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83</a:t>
                      </a:r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4117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Kollam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135</a:t>
                      </a:r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  <a:endParaRPr lang="en-IN" sz="13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Alapuzha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3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endParaRPr lang="en-IN" sz="13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3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endParaRPr lang="en-IN" sz="13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  <a:endParaRPr lang="en-IN" sz="13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Pathanamthitta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Kottayam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Idukki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4141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Ernakulam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Thrissur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14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310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8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42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44630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Palakkat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1212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Malapuram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15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162</a:t>
                      </a:r>
                      <a:r>
                        <a:rPr lang="en-IN" sz="13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5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28</a:t>
                      </a:r>
                      <a:endParaRPr lang="en-IN" sz="13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Kozhikode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326769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Wayanad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257892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Kannur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IN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chemeClr val="tx1"/>
                          </a:solidFill>
                          <a:latin typeface="Calibri"/>
                        </a:rPr>
                        <a:t>Kasargod</a:t>
                      </a:r>
                      <a:endParaRPr lang="en-IN" sz="11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 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 Y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 3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 94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10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Total</a:t>
                      </a:r>
                      <a:endParaRPr lang="en-IN" sz="11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51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1379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56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IN" sz="1300" b="0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299</a:t>
                      </a:r>
                      <a:endParaRPr lang="en-IN" sz="1300" b="0" i="0" u="none" strike="noStrike" kern="1200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100</Words>
  <Application>Microsoft Office PowerPoint</Application>
  <PresentationFormat>On-screen Show (4:3)</PresentationFormat>
  <Paragraphs>118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SHS</dc:creator>
  <cp:lastModifiedBy>psection</cp:lastModifiedBy>
  <cp:revision>18</cp:revision>
  <dcterms:created xsi:type="dcterms:W3CDTF">2006-08-16T00:00:00Z</dcterms:created>
  <dcterms:modified xsi:type="dcterms:W3CDTF">2016-12-23T07:22:42Z</dcterms:modified>
</cp:coreProperties>
</file>